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8288000" cy="10287000"/>
  <p:notesSz cx="6858000" cy="9144000"/>
  <p:embeddedFontLst>
    <p:embeddedFont>
      <p:font typeface="Cloud Soft Bold" panose="020B0604020202020204" charset="0"/>
      <p:regular r:id="rId9"/>
    </p:embeddedFont>
    <p:embeddedFont>
      <p:font typeface="Prompt Bold" panose="020B0604020202020204" charset="-34"/>
      <p:regular r:id="rId10"/>
    </p:embeddedFont>
    <p:embeddedFont>
      <p:font typeface="Sarabun Bold" panose="020B0604020202020204" charset="-34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35926" y="807478"/>
            <a:ext cx="4511026" cy="2348983"/>
            <a:chOff x="0" y="0"/>
            <a:chExt cx="6014701" cy="313197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82724" cy="3131977"/>
            </a:xfrm>
            <a:custGeom>
              <a:avLst/>
              <a:gdLst/>
              <a:ahLst/>
              <a:cxnLst/>
              <a:rect l="l" t="t" r="r" b="b"/>
              <a:pathLst>
                <a:path w="2882724" h="3131977">
                  <a:moveTo>
                    <a:pt x="0" y="0"/>
                  </a:moveTo>
                  <a:lnTo>
                    <a:pt x="2882724" y="0"/>
                  </a:lnTo>
                  <a:lnTo>
                    <a:pt x="2882724" y="3131977"/>
                  </a:lnTo>
                  <a:lnTo>
                    <a:pt x="0" y="31319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2882724" y="0"/>
              <a:ext cx="3131977" cy="3131977"/>
            </a:xfrm>
            <a:custGeom>
              <a:avLst/>
              <a:gdLst/>
              <a:ahLst/>
              <a:cxnLst/>
              <a:rect l="l" t="t" r="r" b="b"/>
              <a:pathLst>
                <a:path w="3131977" h="3131977">
                  <a:moveTo>
                    <a:pt x="0" y="0"/>
                  </a:moveTo>
                  <a:lnTo>
                    <a:pt x="3131977" y="0"/>
                  </a:lnTo>
                  <a:lnTo>
                    <a:pt x="3131977" y="3131977"/>
                  </a:lnTo>
                  <a:lnTo>
                    <a:pt x="0" y="31319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15098363" y="633753"/>
            <a:ext cx="3823391" cy="2555884"/>
          </a:xfrm>
          <a:custGeom>
            <a:avLst/>
            <a:gdLst/>
            <a:ahLst/>
            <a:cxnLst/>
            <a:rect l="l" t="t" r="r" b="b"/>
            <a:pathLst>
              <a:path w="3823391" h="2555884">
                <a:moveTo>
                  <a:pt x="0" y="0"/>
                </a:moveTo>
                <a:lnTo>
                  <a:pt x="3823390" y="0"/>
                </a:lnTo>
                <a:lnTo>
                  <a:pt x="3823390" y="2555884"/>
                </a:lnTo>
                <a:lnTo>
                  <a:pt x="0" y="25558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884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0" y="9169944"/>
            <a:ext cx="18288000" cy="1117191"/>
            <a:chOff x="0" y="0"/>
            <a:chExt cx="24384000" cy="1489587"/>
          </a:xfrm>
        </p:grpSpPr>
        <p:grpSp>
          <p:nvGrpSpPr>
            <p:cNvPr id="7" name="Group 7"/>
            <p:cNvGrpSpPr/>
            <p:nvPr/>
          </p:nvGrpSpPr>
          <p:grpSpPr>
            <a:xfrm>
              <a:off x="0" y="885958"/>
              <a:ext cx="18989289" cy="603630"/>
              <a:chOff x="0" y="0"/>
              <a:chExt cx="1698678" cy="53997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1698678" cy="53997"/>
              </a:xfrm>
              <a:custGeom>
                <a:avLst/>
                <a:gdLst/>
                <a:ahLst/>
                <a:cxnLst/>
                <a:rect l="l" t="t" r="r" b="b"/>
                <a:pathLst>
                  <a:path w="1698678" h="53997">
                    <a:moveTo>
                      <a:pt x="0" y="0"/>
                    </a:moveTo>
                    <a:lnTo>
                      <a:pt x="1698678" y="0"/>
                    </a:lnTo>
                    <a:lnTo>
                      <a:pt x="1698678" y="53997"/>
                    </a:lnTo>
                    <a:lnTo>
                      <a:pt x="0" y="53997"/>
                    </a:lnTo>
                    <a:close/>
                  </a:path>
                </a:pathLst>
              </a:custGeom>
              <a:solidFill>
                <a:srgbClr val="CAA3DA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TextBox 9"/>
              <p:cNvSpPr txBox="1"/>
              <p:nvPr/>
            </p:nvSpPr>
            <p:spPr>
              <a:xfrm>
                <a:off x="0" y="-38100"/>
                <a:ext cx="1698678" cy="92097"/>
              </a:xfrm>
              <a:prstGeom prst="rect">
                <a:avLst/>
              </a:prstGeom>
            </p:spPr>
            <p:txBody>
              <a:bodyPr lIns="25400" tIns="25400" rIns="25400" bIns="25400" rtlCol="0" anchor="ctr"/>
              <a:lstStyle/>
              <a:p>
                <a:pPr marL="0" lvl="0" indent="0" algn="l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10" name="Freeform 10"/>
            <p:cNvSpPr/>
            <p:nvPr/>
          </p:nvSpPr>
          <p:spPr>
            <a:xfrm>
              <a:off x="16367987" y="0"/>
              <a:ext cx="8016013" cy="1489407"/>
            </a:xfrm>
            <a:custGeom>
              <a:avLst/>
              <a:gdLst/>
              <a:ahLst/>
              <a:cxnLst/>
              <a:rect l="l" t="t" r="r" b="b"/>
              <a:pathLst>
                <a:path w="8016013" h="1489407">
                  <a:moveTo>
                    <a:pt x="0" y="0"/>
                  </a:moveTo>
                  <a:lnTo>
                    <a:pt x="8016013" y="0"/>
                  </a:lnTo>
                  <a:lnTo>
                    <a:pt x="8016013" y="1489407"/>
                  </a:lnTo>
                  <a:lnTo>
                    <a:pt x="0" y="14894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202738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371600" y="885958"/>
              <a:ext cx="7532395" cy="603450"/>
            </a:xfrm>
            <a:custGeom>
              <a:avLst/>
              <a:gdLst/>
              <a:ahLst/>
              <a:cxnLst/>
              <a:rect l="l" t="t" r="r" b="b"/>
              <a:pathLst>
                <a:path w="7532395" h="603450">
                  <a:moveTo>
                    <a:pt x="0" y="0"/>
                  </a:moveTo>
                  <a:lnTo>
                    <a:pt x="7532395" y="0"/>
                  </a:lnTo>
                  <a:lnTo>
                    <a:pt x="7532395" y="603449"/>
                  </a:lnTo>
                  <a:lnTo>
                    <a:pt x="0" y="603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296806" b="-3053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Freeform 12"/>
          <p:cNvSpPr/>
          <p:nvPr/>
        </p:nvSpPr>
        <p:spPr>
          <a:xfrm>
            <a:off x="9144000" y="666930"/>
            <a:ext cx="2423107" cy="2369596"/>
          </a:xfrm>
          <a:custGeom>
            <a:avLst/>
            <a:gdLst/>
            <a:ahLst/>
            <a:cxnLst/>
            <a:rect l="l" t="t" r="r" b="b"/>
            <a:pathLst>
              <a:path w="2423107" h="2369596">
                <a:moveTo>
                  <a:pt x="0" y="0"/>
                </a:moveTo>
                <a:lnTo>
                  <a:pt x="2423107" y="0"/>
                </a:lnTo>
                <a:lnTo>
                  <a:pt x="2423107" y="2369596"/>
                </a:lnTo>
                <a:lnTo>
                  <a:pt x="0" y="236959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7148459" y="9904095"/>
            <a:ext cx="4418647" cy="306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b="1">
                <a:solidFill>
                  <a:srgbClr val="000000"/>
                </a:solidFill>
                <a:latin typeface="Prompt Bold"/>
                <a:ea typeface="Prompt Bold"/>
                <a:cs typeface="Prompt Bold"/>
                <a:sym typeface="Prompt Bold"/>
              </a:rPr>
              <a:t>โรงพยาบาลธัญญารักษ์สงขลา กรมการแพทย์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6559" y="0"/>
            <a:ext cx="2251032" cy="1209439"/>
            <a:chOff x="0" y="0"/>
            <a:chExt cx="3001377" cy="16125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88791" cy="1508872"/>
            </a:xfrm>
            <a:custGeom>
              <a:avLst/>
              <a:gdLst/>
              <a:ahLst/>
              <a:cxnLst/>
              <a:rect l="l" t="t" r="r" b="b"/>
              <a:pathLst>
                <a:path w="1388791" h="1508872">
                  <a:moveTo>
                    <a:pt x="0" y="0"/>
                  </a:moveTo>
                  <a:lnTo>
                    <a:pt x="1388791" y="0"/>
                  </a:lnTo>
                  <a:lnTo>
                    <a:pt x="1388791" y="1508872"/>
                  </a:lnTo>
                  <a:lnTo>
                    <a:pt x="0" y="15088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1388791" y="0"/>
              <a:ext cx="1612586" cy="1612586"/>
            </a:xfrm>
            <a:custGeom>
              <a:avLst/>
              <a:gdLst/>
              <a:ahLst/>
              <a:cxnLst/>
              <a:rect l="l" t="t" r="r" b="b"/>
              <a:pathLst>
                <a:path w="1612586" h="1612586">
                  <a:moveTo>
                    <a:pt x="0" y="0"/>
                  </a:moveTo>
                  <a:lnTo>
                    <a:pt x="1612586" y="0"/>
                  </a:lnTo>
                  <a:lnTo>
                    <a:pt x="1612586" y="1612586"/>
                  </a:lnTo>
                  <a:lnTo>
                    <a:pt x="0" y="16125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15098363" y="633753"/>
            <a:ext cx="3823391" cy="2555884"/>
          </a:xfrm>
          <a:custGeom>
            <a:avLst/>
            <a:gdLst/>
            <a:ahLst/>
            <a:cxnLst/>
            <a:rect l="l" t="t" r="r" b="b"/>
            <a:pathLst>
              <a:path w="3823391" h="2555884">
                <a:moveTo>
                  <a:pt x="0" y="0"/>
                </a:moveTo>
                <a:lnTo>
                  <a:pt x="3823390" y="0"/>
                </a:lnTo>
                <a:lnTo>
                  <a:pt x="3823390" y="2555884"/>
                </a:lnTo>
                <a:lnTo>
                  <a:pt x="0" y="25558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884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0" y="9169944"/>
            <a:ext cx="18288000" cy="1117191"/>
            <a:chOff x="0" y="0"/>
            <a:chExt cx="24384000" cy="1489587"/>
          </a:xfrm>
        </p:grpSpPr>
        <p:grpSp>
          <p:nvGrpSpPr>
            <p:cNvPr id="7" name="Group 7"/>
            <p:cNvGrpSpPr/>
            <p:nvPr/>
          </p:nvGrpSpPr>
          <p:grpSpPr>
            <a:xfrm>
              <a:off x="0" y="885958"/>
              <a:ext cx="18989289" cy="603630"/>
              <a:chOff x="0" y="0"/>
              <a:chExt cx="1698678" cy="53997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1698678" cy="53997"/>
              </a:xfrm>
              <a:custGeom>
                <a:avLst/>
                <a:gdLst/>
                <a:ahLst/>
                <a:cxnLst/>
                <a:rect l="l" t="t" r="r" b="b"/>
                <a:pathLst>
                  <a:path w="1698678" h="53997">
                    <a:moveTo>
                      <a:pt x="0" y="0"/>
                    </a:moveTo>
                    <a:lnTo>
                      <a:pt x="1698678" y="0"/>
                    </a:lnTo>
                    <a:lnTo>
                      <a:pt x="1698678" y="53997"/>
                    </a:lnTo>
                    <a:lnTo>
                      <a:pt x="0" y="53997"/>
                    </a:lnTo>
                    <a:close/>
                  </a:path>
                </a:pathLst>
              </a:custGeom>
              <a:solidFill>
                <a:srgbClr val="CAA3DA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TextBox 9"/>
              <p:cNvSpPr txBox="1"/>
              <p:nvPr/>
            </p:nvSpPr>
            <p:spPr>
              <a:xfrm>
                <a:off x="0" y="-38100"/>
                <a:ext cx="1698678" cy="92097"/>
              </a:xfrm>
              <a:prstGeom prst="rect">
                <a:avLst/>
              </a:prstGeom>
            </p:spPr>
            <p:txBody>
              <a:bodyPr lIns="25400" tIns="25400" rIns="25400" bIns="25400" rtlCol="0" anchor="ctr"/>
              <a:lstStyle/>
              <a:p>
                <a:pPr marL="0" lvl="0" indent="0" algn="l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10" name="Freeform 10"/>
            <p:cNvSpPr/>
            <p:nvPr/>
          </p:nvSpPr>
          <p:spPr>
            <a:xfrm>
              <a:off x="16367987" y="0"/>
              <a:ext cx="8016013" cy="1489407"/>
            </a:xfrm>
            <a:custGeom>
              <a:avLst/>
              <a:gdLst/>
              <a:ahLst/>
              <a:cxnLst/>
              <a:rect l="l" t="t" r="r" b="b"/>
              <a:pathLst>
                <a:path w="8016013" h="1489407">
                  <a:moveTo>
                    <a:pt x="0" y="0"/>
                  </a:moveTo>
                  <a:lnTo>
                    <a:pt x="8016013" y="0"/>
                  </a:lnTo>
                  <a:lnTo>
                    <a:pt x="8016013" y="1489407"/>
                  </a:lnTo>
                  <a:lnTo>
                    <a:pt x="0" y="14894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202738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371600" y="885958"/>
              <a:ext cx="7532395" cy="603450"/>
            </a:xfrm>
            <a:custGeom>
              <a:avLst/>
              <a:gdLst/>
              <a:ahLst/>
              <a:cxnLst/>
              <a:rect l="l" t="t" r="r" b="b"/>
              <a:pathLst>
                <a:path w="7532395" h="603450">
                  <a:moveTo>
                    <a:pt x="0" y="0"/>
                  </a:moveTo>
                  <a:lnTo>
                    <a:pt x="7532395" y="0"/>
                  </a:lnTo>
                  <a:lnTo>
                    <a:pt x="7532395" y="603449"/>
                  </a:lnTo>
                  <a:lnTo>
                    <a:pt x="0" y="603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296806" b="-3053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Freeform 12"/>
          <p:cNvSpPr/>
          <p:nvPr/>
        </p:nvSpPr>
        <p:spPr>
          <a:xfrm>
            <a:off x="2530328" y="45934"/>
            <a:ext cx="1181770" cy="1155672"/>
          </a:xfrm>
          <a:custGeom>
            <a:avLst/>
            <a:gdLst/>
            <a:ahLst/>
            <a:cxnLst/>
            <a:rect l="l" t="t" r="r" b="b"/>
            <a:pathLst>
              <a:path w="1181770" h="1155672">
                <a:moveTo>
                  <a:pt x="0" y="0"/>
                </a:moveTo>
                <a:lnTo>
                  <a:pt x="1181769" y="0"/>
                </a:lnTo>
                <a:lnTo>
                  <a:pt x="1181769" y="1155672"/>
                </a:lnTo>
                <a:lnTo>
                  <a:pt x="0" y="115567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7178026" y="9883411"/>
            <a:ext cx="4418647" cy="306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b="1">
                <a:solidFill>
                  <a:srgbClr val="000000"/>
                </a:solidFill>
                <a:latin typeface="Prompt Bold"/>
                <a:ea typeface="Prompt Bold"/>
                <a:cs typeface="Prompt Bold"/>
                <a:sym typeface="Prompt Bold"/>
              </a:rPr>
              <a:t>โรงพยาบาลธัญญารักษ์สงขลา กรมการแพทย์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6559" y="0"/>
            <a:ext cx="2251032" cy="1209439"/>
            <a:chOff x="0" y="0"/>
            <a:chExt cx="3001377" cy="16125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88791" cy="1508872"/>
            </a:xfrm>
            <a:custGeom>
              <a:avLst/>
              <a:gdLst/>
              <a:ahLst/>
              <a:cxnLst/>
              <a:rect l="l" t="t" r="r" b="b"/>
              <a:pathLst>
                <a:path w="1388791" h="1508872">
                  <a:moveTo>
                    <a:pt x="0" y="0"/>
                  </a:moveTo>
                  <a:lnTo>
                    <a:pt x="1388791" y="0"/>
                  </a:lnTo>
                  <a:lnTo>
                    <a:pt x="1388791" y="1508872"/>
                  </a:lnTo>
                  <a:lnTo>
                    <a:pt x="0" y="15088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1388791" y="0"/>
              <a:ext cx="1612586" cy="1612586"/>
            </a:xfrm>
            <a:custGeom>
              <a:avLst/>
              <a:gdLst/>
              <a:ahLst/>
              <a:cxnLst/>
              <a:rect l="l" t="t" r="r" b="b"/>
              <a:pathLst>
                <a:path w="1612586" h="1612586">
                  <a:moveTo>
                    <a:pt x="0" y="0"/>
                  </a:moveTo>
                  <a:lnTo>
                    <a:pt x="1612586" y="0"/>
                  </a:lnTo>
                  <a:lnTo>
                    <a:pt x="1612586" y="1612586"/>
                  </a:lnTo>
                  <a:lnTo>
                    <a:pt x="0" y="16125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15098363" y="633753"/>
            <a:ext cx="3823391" cy="2555884"/>
          </a:xfrm>
          <a:custGeom>
            <a:avLst/>
            <a:gdLst/>
            <a:ahLst/>
            <a:cxnLst/>
            <a:rect l="l" t="t" r="r" b="b"/>
            <a:pathLst>
              <a:path w="3823391" h="2555884">
                <a:moveTo>
                  <a:pt x="0" y="0"/>
                </a:moveTo>
                <a:lnTo>
                  <a:pt x="3823390" y="0"/>
                </a:lnTo>
                <a:lnTo>
                  <a:pt x="3823390" y="2555884"/>
                </a:lnTo>
                <a:lnTo>
                  <a:pt x="0" y="25558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884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0" y="9169944"/>
            <a:ext cx="18288000" cy="1117191"/>
            <a:chOff x="0" y="0"/>
            <a:chExt cx="24384000" cy="1489587"/>
          </a:xfrm>
        </p:grpSpPr>
        <p:grpSp>
          <p:nvGrpSpPr>
            <p:cNvPr id="7" name="Group 7"/>
            <p:cNvGrpSpPr/>
            <p:nvPr/>
          </p:nvGrpSpPr>
          <p:grpSpPr>
            <a:xfrm>
              <a:off x="0" y="885958"/>
              <a:ext cx="18989289" cy="603630"/>
              <a:chOff x="0" y="0"/>
              <a:chExt cx="1698678" cy="53997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1698678" cy="53997"/>
              </a:xfrm>
              <a:custGeom>
                <a:avLst/>
                <a:gdLst/>
                <a:ahLst/>
                <a:cxnLst/>
                <a:rect l="l" t="t" r="r" b="b"/>
                <a:pathLst>
                  <a:path w="1698678" h="53997">
                    <a:moveTo>
                      <a:pt x="0" y="0"/>
                    </a:moveTo>
                    <a:lnTo>
                      <a:pt x="1698678" y="0"/>
                    </a:lnTo>
                    <a:lnTo>
                      <a:pt x="1698678" y="53997"/>
                    </a:lnTo>
                    <a:lnTo>
                      <a:pt x="0" y="53997"/>
                    </a:lnTo>
                    <a:close/>
                  </a:path>
                </a:pathLst>
              </a:custGeom>
              <a:solidFill>
                <a:srgbClr val="CAA3DA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TextBox 9"/>
              <p:cNvSpPr txBox="1"/>
              <p:nvPr/>
            </p:nvSpPr>
            <p:spPr>
              <a:xfrm>
                <a:off x="0" y="-38100"/>
                <a:ext cx="1698678" cy="92097"/>
              </a:xfrm>
              <a:prstGeom prst="rect">
                <a:avLst/>
              </a:prstGeom>
            </p:spPr>
            <p:txBody>
              <a:bodyPr lIns="25400" tIns="25400" rIns="25400" bIns="25400" rtlCol="0" anchor="ctr"/>
              <a:lstStyle/>
              <a:p>
                <a:pPr marL="0" lvl="0" indent="0" algn="l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10" name="Freeform 10"/>
            <p:cNvSpPr/>
            <p:nvPr/>
          </p:nvSpPr>
          <p:spPr>
            <a:xfrm>
              <a:off x="16367987" y="0"/>
              <a:ext cx="8016013" cy="1489407"/>
            </a:xfrm>
            <a:custGeom>
              <a:avLst/>
              <a:gdLst/>
              <a:ahLst/>
              <a:cxnLst/>
              <a:rect l="l" t="t" r="r" b="b"/>
              <a:pathLst>
                <a:path w="8016013" h="1489407">
                  <a:moveTo>
                    <a:pt x="0" y="0"/>
                  </a:moveTo>
                  <a:lnTo>
                    <a:pt x="8016013" y="0"/>
                  </a:lnTo>
                  <a:lnTo>
                    <a:pt x="8016013" y="1489407"/>
                  </a:lnTo>
                  <a:lnTo>
                    <a:pt x="0" y="14894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202738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371600" y="885958"/>
              <a:ext cx="7532395" cy="603450"/>
            </a:xfrm>
            <a:custGeom>
              <a:avLst/>
              <a:gdLst/>
              <a:ahLst/>
              <a:cxnLst/>
              <a:rect l="l" t="t" r="r" b="b"/>
              <a:pathLst>
                <a:path w="7532395" h="603450">
                  <a:moveTo>
                    <a:pt x="0" y="0"/>
                  </a:moveTo>
                  <a:lnTo>
                    <a:pt x="7532395" y="0"/>
                  </a:lnTo>
                  <a:lnTo>
                    <a:pt x="7532395" y="603449"/>
                  </a:lnTo>
                  <a:lnTo>
                    <a:pt x="0" y="603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296806" b="-3053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Freeform 12"/>
          <p:cNvSpPr/>
          <p:nvPr/>
        </p:nvSpPr>
        <p:spPr>
          <a:xfrm>
            <a:off x="2530328" y="45934"/>
            <a:ext cx="1181770" cy="1155672"/>
          </a:xfrm>
          <a:custGeom>
            <a:avLst/>
            <a:gdLst/>
            <a:ahLst/>
            <a:cxnLst/>
            <a:rect l="l" t="t" r="r" b="b"/>
            <a:pathLst>
              <a:path w="1181770" h="1155672">
                <a:moveTo>
                  <a:pt x="0" y="0"/>
                </a:moveTo>
                <a:lnTo>
                  <a:pt x="1181769" y="0"/>
                </a:lnTo>
                <a:lnTo>
                  <a:pt x="1181769" y="1155672"/>
                </a:lnTo>
                <a:lnTo>
                  <a:pt x="0" y="115567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7178026" y="9883411"/>
            <a:ext cx="4418647" cy="306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b="1">
                <a:solidFill>
                  <a:srgbClr val="000000"/>
                </a:solidFill>
                <a:latin typeface="Prompt Bold"/>
                <a:ea typeface="Prompt Bold"/>
                <a:cs typeface="Prompt Bold"/>
                <a:sym typeface="Prompt Bold"/>
              </a:rPr>
              <a:t>โรงพยาบาลธัญญารักษ์สงขลา กรมการแพทย์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6559" y="0"/>
            <a:ext cx="2251032" cy="1209439"/>
            <a:chOff x="0" y="0"/>
            <a:chExt cx="3001377" cy="16125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88791" cy="1508872"/>
            </a:xfrm>
            <a:custGeom>
              <a:avLst/>
              <a:gdLst/>
              <a:ahLst/>
              <a:cxnLst/>
              <a:rect l="l" t="t" r="r" b="b"/>
              <a:pathLst>
                <a:path w="1388791" h="1508872">
                  <a:moveTo>
                    <a:pt x="0" y="0"/>
                  </a:moveTo>
                  <a:lnTo>
                    <a:pt x="1388791" y="0"/>
                  </a:lnTo>
                  <a:lnTo>
                    <a:pt x="1388791" y="1508872"/>
                  </a:lnTo>
                  <a:lnTo>
                    <a:pt x="0" y="15088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1388791" y="0"/>
              <a:ext cx="1612586" cy="1612586"/>
            </a:xfrm>
            <a:custGeom>
              <a:avLst/>
              <a:gdLst/>
              <a:ahLst/>
              <a:cxnLst/>
              <a:rect l="l" t="t" r="r" b="b"/>
              <a:pathLst>
                <a:path w="1612586" h="1612586">
                  <a:moveTo>
                    <a:pt x="0" y="0"/>
                  </a:moveTo>
                  <a:lnTo>
                    <a:pt x="1612586" y="0"/>
                  </a:lnTo>
                  <a:lnTo>
                    <a:pt x="1612586" y="1612586"/>
                  </a:lnTo>
                  <a:lnTo>
                    <a:pt x="0" y="16125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15098363" y="633753"/>
            <a:ext cx="3823391" cy="2555884"/>
          </a:xfrm>
          <a:custGeom>
            <a:avLst/>
            <a:gdLst/>
            <a:ahLst/>
            <a:cxnLst/>
            <a:rect l="l" t="t" r="r" b="b"/>
            <a:pathLst>
              <a:path w="3823391" h="2555884">
                <a:moveTo>
                  <a:pt x="0" y="0"/>
                </a:moveTo>
                <a:lnTo>
                  <a:pt x="3823390" y="0"/>
                </a:lnTo>
                <a:lnTo>
                  <a:pt x="3823390" y="2555884"/>
                </a:lnTo>
                <a:lnTo>
                  <a:pt x="0" y="25558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884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0" y="9169944"/>
            <a:ext cx="18288000" cy="1117191"/>
            <a:chOff x="0" y="0"/>
            <a:chExt cx="24384000" cy="1489587"/>
          </a:xfrm>
        </p:grpSpPr>
        <p:grpSp>
          <p:nvGrpSpPr>
            <p:cNvPr id="7" name="Group 7"/>
            <p:cNvGrpSpPr/>
            <p:nvPr/>
          </p:nvGrpSpPr>
          <p:grpSpPr>
            <a:xfrm>
              <a:off x="0" y="885958"/>
              <a:ext cx="18989289" cy="603630"/>
              <a:chOff x="0" y="0"/>
              <a:chExt cx="1698678" cy="53997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1698678" cy="53997"/>
              </a:xfrm>
              <a:custGeom>
                <a:avLst/>
                <a:gdLst/>
                <a:ahLst/>
                <a:cxnLst/>
                <a:rect l="l" t="t" r="r" b="b"/>
                <a:pathLst>
                  <a:path w="1698678" h="53997">
                    <a:moveTo>
                      <a:pt x="0" y="0"/>
                    </a:moveTo>
                    <a:lnTo>
                      <a:pt x="1698678" y="0"/>
                    </a:lnTo>
                    <a:lnTo>
                      <a:pt x="1698678" y="53997"/>
                    </a:lnTo>
                    <a:lnTo>
                      <a:pt x="0" y="53997"/>
                    </a:lnTo>
                    <a:close/>
                  </a:path>
                </a:pathLst>
              </a:custGeom>
              <a:solidFill>
                <a:srgbClr val="CAA3DA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TextBox 9"/>
              <p:cNvSpPr txBox="1"/>
              <p:nvPr/>
            </p:nvSpPr>
            <p:spPr>
              <a:xfrm>
                <a:off x="0" y="-38100"/>
                <a:ext cx="1698678" cy="92097"/>
              </a:xfrm>
              <a:prstGeom prst="rect">
                <a:avLst/>
              </a:prstGeom>
            </p:spPr>
            <p:txBody>
              <a:bodyPr lIns="25400" tIns="25400" rIns="25400" bIns="25400" rtlCol="0" anchor="ctr"/>
              <a:lstStyle/>
              <a:p>
                <a:pPr marL="0" lvl="0" indent="0" algn="l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10" name="Freeform 10"/>
            <p:cNvSpPr/>
            <p:nvPr/>
          </p:nvSpPr>
          <p:spPr>
            <a:xfrm>
              <a:off x="16367987" y="0"/>
              <a:ext cx="8016013" cy="1489407"/>
            </a:xfrm>
            <a:custGeom>
              <a:avLst/>
              <a:gdLst/>
              <a:ahLst/>
              <a:cxnLst/>
              <a:rect l="l" t="t" r="r" b="b"/>
              <a:pathLst>
                <a:path w="8016013" h="1489407">
                  <a:moveTo>
                    <a:pt x="0" y="0"/>
                  </a:moveTo>
                  <a:lnTo>
                    <a:pt x="8016013" y="0"/>
                  </a:lnTo>
                  <a:lnTo>
                    <a:pt x="8016013" y="1489407"/>
                  </a:lnTo>
                  <a:lnTo>
                    <a:pt x="0" y="14894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202738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371600" y="885958"/>
              <a:ext cx="7532395" cy="603450"/>
            </a:xfrm>
            <a:custGeom>
              <a:avLst/>
              <a:gdLst/>
              <a:ahLst/>
              <a:cxnLst/>
              <a:rect l="l" t="t" r="r" b="b"/>
              <a:pathLst>
                <a:path w="7532395" h="603450">
                  <a:moveTo>
                    <a:pt x="0" y="0"/>
                  </a:moveTo>
                  <a:lnTo>
                    <a:pt x="7532395" y="0"/>
                  </a:lnTo>
                  <a:lnTo>
                    <a:pt x="7532395" y="603449"/>
                  </a:lnTo>
                  <a:lnTo>
                    <a:pt x="0" y="603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296806" b="-3053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Freeform 12"/>
          <p:cNvSpPr/>
          <p:nvPr/>
        </p:nvSpPr>
        <p:spPr>
          <a:xfrm>
            <a:off x="2530328" y="45934"/>
            <a:ext cx="1181770" cy="1155672"/>
          </a:xfrm>
          <a:custGeom>
            <a:avLst/>
            <a:gdLst/>
            <a:ahLst/>
            <a:cxnLst/>
            <a:rect l="l" t="t" r="r" b="b"/>
            <a:pathLst>
              <a:path w="1181770" h="1155672">
                <a:moveTo>
                  <a:pt x="0" y="0"/>
                </a:moveTo>
                <a:lnTo>
                  <a:pt x="1181769" y="0"/>
                </a:lnTo>
                <a:lnTo>
                  <a:pt x="1181769" y="1155672"/>
                </a:lnTo>
                <a:lnTo>
                  <a:pt x="0" y="115567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7178026" y="9883411"/>
            <a:ext cx="4418647" cy="306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b="1">
                <a:solidFill>
                  <a:srgbClr val="000000"/>
                </a:solidFill>
                <a:latin typeface="Prompt Bold"/>
                <a:ea typeface="Prompt Bold"/>
                <a:cs typeface="Prompt Bold"/>
                <a:sym typeface="Prompt Bold"/>
              </a:rPr>
              <a:t>โรงพยาบาลธัญญารักษ์สงขลา กรมการแพทย์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6559" y="0"/>
            <a:ext cx="2251032" cy="1209439"/>
            <a:chOff x="0" y="0"/>
            <a:chExt cx="3001377" cy="16125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88791" cy="1508872"/>
            </a:xfrm>
            <a:custGeom>
              <a:avLst/>
              <a:gdLst/>
              <a:ahLst/>
              <a:cxnLst/>
              <a:rect l="l" t="t" r="r" b="b"/>
              <a:pathLst>
                <a:path w="1388791" h="1508872">
                  <a:moveTo>
                    <a:pt x="0" y="0"/>
                  </a:moveTo>
                  <a:lnTo>
                    <a:pt x="1388791" y="0"/>
                  </a:lnTo>
                  <a:lnTo>
                    <a:pt x="1388791" y="1508872"/>
                  </a:lnTo>
                  <a:lnTo>
                    <a:pt x="0" y="15088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1388791" y="0"/>
              <a:ext cx="1612586" cy="1612586"/>
            </a:xfrm>
            <a:custGeom>
              <a:avLst/>
              <a:gdLst/>
              <a:ahLst/>
              <a:cxnLst/>
              <a:rect l="l" t="t" r="r" b="b"/>
              <a:pathLst>
                <a:path w="1612586" h="1612586">
                  <a:moveTo>
                    <a:pt x="0" y="0"/>
                  </a:moveTo>
                  <a:lnTo>
                    <a:pt x="1612586" y="0"/>
                  </a:lnTo>
                  <a:lnTo>
                    <a:pt x="1612586" y="1612586"/>
                  </a:lnTo>
                  <a:lnTo>
                    <a:pt x="0" y="16125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15098363" y="633753"/>
            <a:ext cx="3823391" cy="2555884"/>
          </a:xfrm>
          <a:custGeom>
            <a:avLst/>
            <a:gdLst/>
            <a:ahLst/>
            <a:cxnLst/>
            <a:rect l="l" t="t" r="r" b="b"/>
            <a:pathLst>
              <a:path w="3823391" h="2555884">
                <a:moveTo>
                  <a:pt x="0" y="0"/>
                </a:moveTo>
                <a:lnTo>
                  <a:pt x="3823390" y="0"/>
                </a:lnTo>
                <a:lnTo>
                  <a:pt x="3823390" y="2555884"/>
                </a:lnTo>
                <a:lnTo>
                  <a:pt x="0" y="25558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884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0" y="9169944"/>
            <a:ext cx="18288000" cy="1117191"/>
            <a:chOff x="0" y="0"/>
            <a:chExt cx="24384000" cy="1489587"/>
          </a:xfrm>
        </p:grpSpPr>
        <p:grpSp>
          <p:nvGrpSpPr>
            <p:cNvPr id="7" name="Group 7"/>
            <p:cNvGrpSpPr/>
            <p:nvPr/>
          </p:nvGrpSpPr>
          <p:grpSpPr>
            <a:xfrm>
              <a:off x="0" y="885958"/>
              <a:ext cx="18989289" cy="603630"/>
              <a:chOff x="0" y="0"/>
              <a:chExt cx="1698678" cy="53997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1698678" cy="53997"/>
              </a:xfrm>
              <a:custGeom>
                <a:avLst/>
                <a:gdLst/>
                <a:ahLst/>
                <a:cxnLst/>
                <a:rect l="l" t="t" r="r" b="b"/>
                <a:pathLst>
                  <a:path w="1698678" h="53997">
                    <a:moveTo>
                      <a:pt x="0" y="0"/>
                    </a:moveTo>
                    <a:lnTo>
                      <a:pt x="1698678" y="0"/>
                    </a:lnTo>
                    <a:lnTo>
                      <a:pt x="1698678" y="53997"/>
                    </a:lnTo>
                    <a:lnTo>
                      <a:pt x="0" y="53997"/>
                    </a:lnTo>
                    <a:close/>
                  </a:path>
                </a:pathLst>
              </a:custGeom>
              <a:solidFill>
                <a:srgbClr val="CAA3DA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TextBox 9"/>
              <p:cNvSpPr txBox="1"/>
              <p:nvPr/>
            </p:nvSpPr>
            <p:spPr>
              <a:xfrm>
                <a:off x="0" y="-38100"/>
                <a:ext cx="1698678" cy="92097"/>
              </a:xfrm>
              <a:prstGeom prst="rect">
                <a:avLst/>
              </a:prstGeom>
            </p:spPr>
            <p:txBody>
              <a:bodyPr lIns="25400" tIns="25400" rIns="25400" bIns="25400" rtlCol="0" anchor="ctr"/>
              <a:lstStyle/>
              <a:p>
                <a:pPr marL="0" lvl="0" indent="0" algn="l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10" name="Freeform 10"/>
            <p:cNvSpPr/>
            <p:nvPr/>
          </p:nvSpPr>
          <p:spPr>
            <a:xfrm>
              <a:off x="16367987" y="0"/>
              <a:ext cx="8016013" cy="1489407"/>
            </a:xfrm>
            <a:custGeom>
              <a:avLst/>
              <a:gdLst/>
              <a:ahLst/>
              <a:cxnLst/>
              <a:rect l="l" t="t" r="r" b="b"/>
              <a:pathLst>
                <a:path w="8016013" h="1489407">
                  <a:moveTo>
                    <a:pt x="0" y="0"/>
                  </a:moveTo>
                  <a:lnTo>
                    <a:pt x="8016013" y="0"/>
                  </a:lnTo>
                  <a:lnTo>
                    <a:pt x="8016013" y="1489407"/>
                  </a:lnTo>
                  <a:lnTo>
                    <a:pt x="0" y="14894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202738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371600" y="885958"/>
              <a:ext cx="7532395" cy="603450"/>
            </a:xfrm>
            <a:custGeom>
              <a:avLst/>
              <a:gdLst/>
              <a:ahLst/>
              <a:cxnLst/>
              <a:rect l="l" t="t" r="r" b="b"/>
              <a:pathLst>
                <a:path w="7532395" h="603450">
                  <a:moveTo>
                    <a:pt x="0" y="0"/>
                  </a:moveTo>
                  <a:lnTo>
                    <a:pt x="7532395" y="0"/>
                  </a:lnTo>
                  <a:lnTo>
                    <a:pt x="7532395" y="603449"/>
                  </a:lnTo>
                  <a:lnTo>
                    <a:pt x="0" y="603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296806" b="-3053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Freeform 12"/>
          <p:cNvSpPr/>
          <p:nvPr/>
        </p:nvSpPr>
        <p:spPr>
          <a:xfrm>
            <a:off x="2530328" y="45934"/>
            <a:ext cx="1181770" cy="1155672"/>
          </a:xfrm>
          <a:custGeom>
            <a:avLst/>
            <a:gdLst/>
            <a:ahLst/>
            <a:cxnLst/>
            <a:rect l="l" t="t" r="r" b="b"/>
            <a:pathLst>
              <a:path w="1181770" h="1155672">
                <a:moveTo>
                  <a:pt x="0" y="0"/>
                </a:moveTo>
                <a:lnTo>
                  <a:pt x="1181769" y="0"/>
                </a:lnTo>
                <a:lnTo>
                  <a:pt x="1181769" y="1155672"/>
                </a:lnTo>
                <a:lnTo>
                  <a:pt x="0" y="115567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/>
          <p:cNvSpPr txBox="1"/>
          <p:nvPr/>
        </p:nvSpPr>
        <p:spPr>
          <a:xfrm>
            <a:off x="7178026" y="9883411"/>
            <a:ext cx="4418647" cy="306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b="1">
                <a:solidFill>
                  <a:srgbClr val="000000"/>
                </a:solidFill>
                <a:latin typeface="Prompt Bold"/>
                <a:ea typeface="Prompt Bold"/>
                <a:cs typeface="Prompt Bold"/>
                <a:sym typeface="Prompt Bold"/>
              </a:rPr>
              <a:t>โรงพยาบาลธัญญารักษ์สงขลา กรมการแพทย์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518384-1FAA-F7DA-5A43-F4D7095E0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39A8508-BB2D-4793-262B-901EC484E223}"/>
              </a:ext>
            </a:extLst>
          </p:cNvPr>
          <p:cNvGrpSpPr/>
          <p:nvPr/>
        </p:nvGrpSpPr>
        <p:grpSpPr>
          <a:xfrm>
            <a:off x="146559" y="0"/>
            <a:ext cx="2251032" cy="1209439"/>
            <a:chOff x="0" y="0"/>
            <a:chExt cx="3001377" cy="1612586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E0D5A6AD-BB51-D900-0EB5-73CD748B42C4}"/>
                </a:ext>
              </a:extLst>
            </p:cNvPr>
            <p:cNvSpPr/>
            <p:nvPr/>
          </p:nvSpPr>
          <p:spPr>
            <a:xfrm>
              <a:off x="0" y="0"/>
              <a:ext cx="1388791" cy="1508872"/>
            </a:xfrm>
            <a:custGeom>
              <a:avLst/>
              <a:gdLst/>
              <a:ahLst/>
              <a:cxnLst/>
              <a:rect l="l" t="t" r="r" b="b"/>
              <a:pathLst>
                <a:path w="1388791" h="1508872">
                  <a:moveTo>
                    <a:pt x="0" y="0"/>
                  </a:moveTo>
                  <a:lnTo>
                    <a:pt x="1388791" y="0"/>
                  </a:lnTo>
                  <a:lnTo>
                    <a:pt x="1388791" y="1508872"/>
                  </a:lnTo>
                  <a:lnTo>
                    <a:pt x="0" y="15088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8B3ADC21-1908-E54E-2F2F-8B008F6AF79C}"/>
                </a:ext>
              </a:extLst>
            </p:cNvPr>
            <p:cNvSpPr/>
            <p:nvPr/>
          </p:nvSpPr>
          <p:spPr>
            <a:xfrm>
              <a:off x="1388791" y="0"/>
              <a:ext cx="1612586" cy="1612586"/>
            </a:xfrm>
            <a:custGeom>
              <a:avLst/>
              <a:gdLst/>
              <a:ahLst/>
              <a:cxnLst/>
              <a:rect l="l" t="t" r="r" b="b"/>
              <a:pathLst>
                <a:path w="1612586" h="1612586">
                  <a:moveTo>
                    <a:pt x="0" y="0"/>
                  </a:moveTo>
                  <a:lnTo>
                    <a:pt x="1612586" y="0"/>
                  </a:lnTo>
                  <a:lnTo>
                    <a:pt x="1612586" y="1612586"/>
                  </a:lnTo>
                  <a:lnTo>
                    <a:pt x="0" y="16125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1DC61904-9402-3C28-340D-A8AB4827EF0F}"/>
              </a:ext>
            </a:extLst>
          </p:cNvPr>
          <p:cNvSpPr/>
          <p:nvPr/>
        </p:nvSpPr>
        <p:spPr>
          <a:xfrm rot="5400000">
            <a:off x="15098363" y="633753"/>
            <a:ext cx="3823391" cy="2555884"/>
          </a:xfrm>
          <a:custGeom>
            <a:avLst/>
            <a:gdLst/>
            <a:ahLst/>
            <a:cxnLst/>
            <a:rect l="l" t="t" r="r" b="b"/>
            <a:pathLst>
              <a:path w="3823391" h="2555884">
                <a:moveTo>
                  <a:pt x="0" y="0"/>
                </a:moveTo>
                <a:lnTo>
                  <a:pt x="3823390" y="0"/>
                </a:lnTo>
                <a:lnTo>
                  <a:pt x="3823390" y="2555884"/>
                </a:lnTo>
                <a:lnTo>
                  <a:pt x="0" y="25558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884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12576072-28E5-F275-9A61-07F3AC342934}"/>
              </a:ext>
            </a:extLst>
          </p:cNvPr>
          <p:cNvGrpSpPr/>
          <p:nvPr/>
        </p:nvGrpSpPr>
        <p:grpSpPr>
          <a:xfrm>
            <a:off x="0" y="9169944"/>
            <a:ext cx="18288000" cy="1117191"/>
            <a:chOff x="0" y="0"/>
            <a:chExt cx="24384000" cy="1489587"/>
          </a:xfrm>
        </p:grpSpPr>
        <p:grpSp>
          <p:nvGrpSpPr>
            <p:cNvPr id="7" name="Group 7">
              <a:extLst>
                <a:ext uri="{FF2B5EF4-FFF2-40B4-BE49-F238E27FC236}">
                  <a16:creationId xmlns:a16="http://schemas.microsoft.com/office/drawing/2014/main" id="{FD70ACDA-910A-A81A-044D-43143FD80C20}"/>
                </a:ext>
              </a:extLst>
            </p:cNvPr>
            <p:cNvGrpSpPr/>
            <p:nvPr/>
          </p:nvGrpSpPr>
          <p:grpSpPr>
            <a:xfrm>
              <a:off x="0" y="885958"/>
              <a:ext cx="18989289" cy="603630"/>
              <a:chOff x="0" y="0"/>
              <a:chExt cx="1698678" cy="53997"/>
            </a:xfrm>
          </p:grpSpPr>
          <p:sp>
            <p:nvSpPr>
              <p:cNvPr id="8" name="Freeform 8">
                <a:extLst>
                  <a:ext uri="{FF2B5EF4-FFF2-40B4-BE49-F238E27FC236}">
                    <a16:creationId xmlns:a16="http://schemas.microsoft.com/office/drawing/2014/main" id="{F697A158-E7D0-0C89-77ED-EDE088B16BA8}"/>
                  </a:ext>
                </a:extLst>
              </p:cNvPr>
              <p:cNvSpPr/>
              <p:nvPr/>
            </p:nvSpPr>
            <p:spPr>
              <a:xfrm>
                <a:off x="0" y="0"/>
                <a:ext cx="1698678" cy="53997"/>
              </a:xfrm>
              <a:custGeom>
                <a:avLst/>
                <a:gdLst/>
                <a:ahLst/>
                <a:cxnLst/>
                <a:rect l="l" t="t" r="r" b="b"/>
                <a:pathLst>
                  <a:path w="1698678" h="53997">
                    <a:moveTo>
                      <a:pt x="0" y="0"/>
                    </a:moveTo>
                    <a:lnTo>
                      <a:pt x="1698678" y="0"/>
                    </a:lnTo>
                    <a:lnTo>
                      <a:pt x="1698678" y="53997"/>
                    </a:lnTo>
                    <a:lnTo>
                      <a:pt x="0" y="53997"/>
                    </a:lnTo>
                    <a:close/>
                  </a:path>
                </a:pathLst>
              </a:custGeom>
              <a:solidFill>
                <a:srgbClr val="CAA3DA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TextBox 9">
                <a:extLst>
                  <a:ext uri="{FF2B5EF4-FFF2-40B4-BE49-F238E27FC236}">
                    <a16:creationId xmlns:a16="http://schemas.microsoft.com/office/drawing/2014/main" id="{8F92AA8C-3701-0C16-C235-5F04B1EAA8E9}"/>
                  </a:ext>
                </a:extLst>
              </p:cNvPr>
              <p:cNvSpPr txBox="1"/>
              <p:nvPr/>
            </p:nvSpPr>
            <p:spPr>
              <a:xfrm>
                <a:off x="0" y="-38100"/>
                <a:ext cx="1698678" cy="92097"/>
              </a:xfrm>
              <a:prstGeom prst="rect">
                <a:avLst/>
              </a:prstGeom>
            </p:spPr>
            <p:txBody>
              <a:bodyPr lIns="25400" tIns="25400" rIns="25400" bIns="25400" rtlCol="0" anchor="ctr"/>
              <a:lstStyle/>
              <a:p>
                <a:pPr marL="0" lvl="0" indent="0" algn="l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D89592F7-12C8-908E-C7AD-6D611750F2B3}"/>
                </a:ext>
              </a:extLst>
            </p:cNvPr>
            <p:cNvSpPr/>
            <p:nvPr/>
          </p:nvSpPr>
          <p:spPr>
            <a:xfrm>
              <a:off x="16367987" y="0"/>
              <a:ext cx="8016013" cy="1489407"/>
            </a:xfrm>
            <a:custGeom>
              <a:avLst/>
              <a:gdLst/>
              <a:ahLst/>
              <a:cxnLst/>
              <a:rect l="l" t="t" r="r" b="b"/>
              <a:pathLst>
                <a:path w="8016013" h="1489407">
                  <a:moveTo>
                    <a:pt x="0" y="0"/>
                  </a:moveTo>
                  <a:lnTo>
                    <a:pt x="8016013" y="0"/>
                  </a:lnTo>
                  <a:lnTo>
                    <a:pt x="8016013" y="1489407"/>
                  </a:lnTo>
                  <a:lnTo>
                    <a:pt x="0" y="14894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202738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F89020C8-F4B1-B78D-BF2D-3EB9D1C2ECD6}"/>
                </a:ext>
              </a:extLst>
            </p:cNvPr>
            <p:cNvSpPr/>
            <p:nvPr/>
          </p:nvSpPr>
          <p:spPr>
            <a:xfrm>
              <a:off x="1371600" y="885958"/>
              <a:ext cx="7532395" cy="603450"/>
            </a:xfrm>
            <a:custGeom>
              <a:avLst/>
              <a:gdLst/>
              <a:ahLst/>
              <a:cxnLst/>
              <a:rect l="l" t="t" r="r" b="b"/>
              <a:pathLst>
                <a:path w="7532395" h="603450">
                  <a:moveTo>
                    <a:pt x="0" y="0"/>
                  </a:moveTo>
                  <a:lnTo>
                    <a:pt x="7532395" y="0"/>
                  </a:lnTo>
                  <a:lnTo>
                    <a:pt x="7532395" y="603449"/>
                  </a:lnTo>
                  <a:lnTo>
                    <a:pt x="0" y="603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296806" b="-3053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BDA6B19F-2A58-3FDB-599E-13BCE610ABB4}"/>
              </a:ext>
            </a:extLst>
          </p:cNvPr>
          <p:cNvSpPr/>
          <p:nvPr/>
        </p:nvSpPr>
        <p:spPr>
          <a:xfrm>
            <a:off x="2530328" y="45934"/>
            <a:ext cx="1181770" cy="1155672"/>
          </a:xfrm>
          <a:custGeom>
            <a:avLst/>
            <a:gdLst/>
            <a:ahLst/>
            <a:cxnLst/>
            <a:rect l="l" t="t" r="r" b="b"/>
            <a:pathLst>
              <a:path w="1181770" h="1155672">
                <a:moveTo>
                  <a:pt x="0" y="0"/>
                </a:moveTo>
                <a:lnTo>
                  <a:pt x="1181769" y="0"/>
                </a:lnTo>
                <a:lnTo>
                  <a:pt x="1181769" y="1155672"/>
                </a:lnTo>
                <a:lnTo>
                  <a:pt x="0" y="115567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88AFF3F6-3DBD-E716-710A-CBD95CBA3DB6}"/>
              </a:ext>
            </a:extLst>
          </p:cNvPr>
          <p:cNvSpPr txBox="1"/>
          <p:nvPr/>
        </p:nvSpPr>
        <p:spPr>
          <a:xfrm>
            <a:off x="7178026" y="9883411"/>
            <a:ext cx="4418647" cy="306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b="1">
                <a:solidFill>
                  <a:srgbClr val="000000"/>
                </a:solidFill>
                <a:latin typeface="Prompt Bold"/>
                <a:ea typeface="Prompt Bold"/>
                <a:cs typeface="Prompt Bold"/>
                <a:sym typeface="Prompt Bold"/>
              </a:rPr>
              <a:t>โรงพยาบาลธัญญารักษ์สงขลา กรมการแพทย์</a:t>
            </a:r>
          </a:p>
        </p:txBody>
      </p:sp>
    </p:spTree>
    <p:extLst>
      <p:ext uri="{BB962C8B-B14F-4D97-AF65-F5344CB8AC3E}">
        <p14:creationId xmlns:p14="http://schemas.microsoft.com/office/powerpoint/2010/main" val="3356717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852530" y="1028700"/>
            <a:ext cx="5881078" cy="3159797"/>
            <a:chOff x="0" y="0"/>
            <a:chExt cx="7841437" cy="421306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28374" cy="3942099"/>
            </a:xfrm>
            <a:custGeom>
              <a:avLst/>
              <a:gdLst/>
              <a:ahLst/>
              <a:cxnLst/>
              <a:rect l="l" t="t" r="r" b="b"/>
              <a:pathLst>
                <a:path w="3628374" h="3942099">
                  <a:moveTo>
                    <a:pt x="0" y="0"/>
                  </a:moveTo>
                  <a:lnTo>
                    <a:pt x="3628374" y="0"/>
                  </a:lnTo>
                  <a:lnTo>
                    <a:pt x="3628374" y="3942099"/>
                  </a:lnTo>
                  <a:lnTo>
                    <a:pt x="0" y="39420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3628374" y="0"/>
              <a:ext cx="4213063" cy="4213063"/>
            </a:xfrm>
            <a:custGeom>
              <a:avLst/>
              <a:gdLst/>
              <a:ahLst/>
              <a:cxnLst/>
              <a:rect l="l" t="t" r="r" b="b"/>
              <a:pathLst>
                <a:path w="4213063" h="4213063">
                  <a:moveTo>
                    <a:pt x="0" y="0"/>
                  </a:moveTo>
                  <a:lnTo>
                    <a:pt x="4213063" y="0"/>
                  </a:lnTo>
                  <a:lnTo>
                    <a:pt x="4213063" y="4213063"/>
                  </a:lnTo>
                  <a:lnTo>
                    <a:pt x="0" y="42130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15098363" y="633753"/>
            <a:ext cx="3823391" cy="2555884"/>
          </a:xfrm>
          <a:custGeom>
            <a:avLst/>
            <a:gdLst/>
            <a:ahLst/>
            <a:cxnLst/>
            <a:rect l="l" t="t" r="r" b="b"/>
            <a:pathLst>
              <a:path w="3823391" h="2555884">
                <a:moveTo>
                  <a:pt x="0" y="0"/>
                </a:moveTo>
                <a:lnTo>
                  <a:pt x="3823390" y="0"/>
                </a:lnTo>
                <a:lnTo>
                  <a:pt x="3823390" y="2555884"/>
                </a:lnTo>
                <a:lnTo>
                  <a:pt x="0" y="25558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1884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0" y="9169944"/>
            <a:ext cx="18288000" cy="1117191"/>
            <a:chOff x="0" y="0"/>
            <a:chExt cx="24384000" cy="1489587"/>
          </a:xfrm>
        </p:grpSpPr>
        <p:grpSp>
          <p:nvGrpSpPr>
            <p:cNvPr id="7" name="Group 7"/>
            <p:cNvGrpSpPr/>
            <p:nvPr/>
          </p:nvGrpSpPr>
          <p:grpSpPr>
            <a:xfrm>
              <a:off x="0" y="885958"/>
              <a:ext cx="18989289" cy="603630"/>
              <a:chOff x="0" y="0"/>
              <a:chExt cx="1698678" cy="53997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1698678" cy="53997"/>
              </a:xfrm>
              <a:custGeom>
                <a:avLst/>
                <a:gdLst/>
                <a:ahLst/>
                <a:cxnLst/>
                <a:rect l="l" t="t" r="r" b="b"/>
                <a:pathLst>
                  <a:path w="1698678" h="53997">
                    <a:moveTo>
                      <a:pt x="0" y="0"/>
                    </a:moveTo>
                    <a:lnTo>
                      <a:pt x="1698678" y="0"/>
                    </a:lnTo>
                    <a:lnTo>
                      <a:pt x="1698678" y="53997"/>
                    </a:lnTo>
                    <a:lnTo>
                      <a:pt x="0" y="53997"/>
                    </a:lnTo>
                    <a:close/>
                  </a:path>
                </a:pathLst>
              </a:custGeom>
              <a:solidFill>
                <a:srgbClr val="CAA3DA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TextBox 9"/>
              <p:cNvSpPr txBox="1"/>
              <p:nvPr/>
            </p:nvSpPr>
            <p:spPr>
              <a:xfrm>
                <a:off x="0" y="-38100"/>
                <a:ext cx="1698678" cy="92097"/>
              </a:xfrm>
              <a:prstGeom prst="rect">
                <a:avLst/>
              </a:prstGeom>
            </p:spPr>
            <p:txBody>
              <a:bodyPr lIns="25400" tIns="25400" rIns="25400" bIns="25400" rtlCol="0" anchor="ctr"/>
              <a:lstStyle/>
              <a:p>
                <a:pPr marL="0" lvl="0" indent="0" algn="l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10" name="Freeform 10"/>
            <p:cNvSpPr/>
            <p:nvPr/>
          </p:nvSpPr>
          <p:spPr>
            <a:xfrm>
              <a:off x="16367987" y="0"/>
              <a:ext cx="8016013" cy="1489407"/>
            </a:xfrm>
            <a:custGeom>
              <a:avLst/>
              <a:gdLst/>
              <a:ahLst/>
              <a:cxnLst/>
              <a:rect l="l" t="t" r="r" b="b"/>
              <a:pathLst>
                <a:path w="8016013" h="1489407">
                  <a:moveTo>
                    <a:pt x="0" y="0"/>
                  </a:moveTo>
                  <a:lnTo>
                    <a:pt x="8016013" y="0"/>
                  </a:lnTo>
                  <a:lnTo>
                    <a:pt x="8016013" y="1489407"/>
                  </a:lnTo>
                  <a:lnTo>
                    <a:pt x="0" y="14894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202738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371600" y="885958"/>
              <a:ext cx="7532395" cy="603450"/>
            </a:xfrm>
            <a:custGeom>
              <a:avLst/>
              <a:gdLst/>
              <a:ahLst/>
              <a:cxnLst/>
              <a:rect l="l" t="t" r="r" b="b"/>
              <a:pathLst>
                <a:path w="7532395" h="603450">
                  <a:moveTo>
                    <a:pt x="0" y="0"/>
                  </a:moveTo>
                  <a:lnTo>
                    <a:pt x="7532395" y="0"/>
                  </a:lnTo>
                  <a:lnTo>
                    <a:pt x="7532395" y="603449"/>
                  </a:lnTo>
                  <a:lnTo>
                    <a:pt x="0" y="6034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296806" b="-30531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Freeform 12"/>
          <p:cNvSpPr/>
          <p:nvPr/>
        </p:nvSpPr>
        <p:spPr>
          <a:xfrm>
            <a:off x="10089650" y="1028700"/>
            <a:ext cx="2857800" cy="2794691"/>
          </a:xfrm>
          <a:custGeom>
            <a:avLst/>
            <a:gdLst/>
            <a:ahLst/>
            <a:cxnLst/>
            <a:rect l="l" t="t" r="r" b="b"/>
            <a:pathLst>
              <a:path w="2857800" h="2794691">
                <a:moveTo>
                  <a:pt x="0" y="0"/>
                </a:moveTo>
                <a:lnTo>
                  <a:pt x="2857800" y="0"/>
                </a:lnTo>
                <a:lnTo>
                  <a:pt x="2857800" y="2794691"/>
                </a:lnTo>
                <a:lnTo>
                  <a:pt x="0" y="279469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>
            <a:off x="6046082" y="4188497"/>
            <a:ext cx="6195836" cy="1786466"/>
          </a:xfrm>
          <a:custGeom>
            <a:avLst/>
            <a:gdLst/>
            <a:ahLst/>
            <a:cxnLst/>
            <a:rect l="l" t="t" r="r" b="b"/>
            <a:pathLst>
              <a:path w="6195836" h="1786466">
                <a:moveTo>
                  <a:pt x="0" y="0"/>
                </a:moveTo>
                <a:lnTo>
                  <a:pt x="6195836" y="0"/>
                </a:lnTo>
                <a:lnTo>
                  <a:pt x="6195836" y="1786466"/>
                </a:lnTo>
                <a:lnTo>
                  <a:pt x="0" y="17864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4" name="TextBox 14"/>
          <p:cNvSpPr txBox="1"/>
          <p:nvPr/>
        </p:nvSpPr>
        <p:spPr>
          <a:xfrm>
            <a:off x="7178026" y="9883411"/>
            <a:ext cx="4418647" cy="306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 b="1">
                <a:solidFill>
                  <a:srgbClr val="000000"/>
                </a:solidFill>
                <a:latin typeface="Prompt Bold"/>
                <a:ea typeface="Prompt Bold"/>
                <a:cs typeface="Prompt Bold"/>
                <a:sym typeface="Prompt Bold"/>
              </a:rPr>
              <a:t>โรงพยาบาลธัญญารักษ์สงขลา กรมการแพทย์</a:t>
            </a:r>
          </a:p>
        </p:txBody>
      </p:sp>
      <p:sp>
        <p:nvSpPr>
          <p:cNvPr id="15" name="TextBox 15"/>
          <p:cNvSpPr txBox="1"/>
          <p:nvPr/>
        </p:nvSpPr>
        <p:spPr>
          <a:xfrm rot="-403855">
            <a:off x="652116" y="6341538"/>
            <a:ext cx="2461313" cy="2190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832"/>
              </a:lnSpc>
            </a:pPr>
            <a:r>
              <a:rPr lang="en-US" sz="18541" b="1">
                <a:solidFill>
                  <a:srgbClr val="A4DDF1"/>
                </a:solidFill>
                <a:latin typeface="Cloud Soft Bold"/>
                <a:ea typeface="Cloud Soft Bold"/>
                <a:cs typeface="Cloud Soft Bold"/>
                <a:sym typeface="Cloud Soft Bold"/>
              </a:rPr>
              <a:t>T</a:t>
            </a:r>
          </a:p>
        </p:txBody>
      </p:sp>
      <p:sp>
        <p:nvSpPr>
          <p:cNvPr id="16" name="TextBox 16"/>
          <p:cNvSpPr txBox="1"/>
          <p:nvPr/>
        </p:nvSpPr>
        <p:spPr>
          <a:xfrm rot="-596243">
            <a:off x="6421944" y="6388795"/>
            <a:ext cx="2461313" cy="2190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832"/>
              </a:lnSpc>
            </a:pPr>
            <a:r>
              <a:rPr lang="en-US" sz="18541" b="1">
                <a:solidFill>
                  <a:srgbClr val="F37B9B"/>
                </a:solidFill>
                <a:latin typeface="Cloud Soft Bold"/>
                <a:ea typeface="Cloud Soft Bold"/>
                <a:cs typeface="Cloud Soft Bold"/>
                <a:sym typeface="Cloud Soft Bold"/>
              </a:rPr>
              <a:t>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764916" y="6328372"/>
            <a:ext cx="4649468" cy="15204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22"/>
              </a:lnSpc>
              <a:spcBef>
                <a:spcPct val="0"/>
              </a:spcBef>
            </a:pPr>
            <a:r>
              <a:rPr lang="en-US" sz="8944" b="1">
                <a:solidFill>
                  <a:srgbClr val="000000"/>
                </a:solidFill>
                <a:latin typeface="Sarabun Bold"/>
                <a:ea typeface="Sarabun Bold"/>
                <a:cs typeface="Sarabun Bold"/>
                <a:sym typeface="Sarabun Bold"/>
              </a:rPr>
              <a:t>ongkhla 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845931" y="6328372"/>
            <a:ext cx="4947137" cy="15204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22"/>
              </a:lnSpc>
              <a:spcBef>
                <a:spcPct val="0"/>
              </a:spcBef>
            </a:pPr>
            <a:r>
              <a:rPr lang="en-US" sz="8944" b="1">
                <a:solidFill>
                  <a:srgbClr val="000000"/>
                </a:solidFill>
                <a:latin typeface="Sarabun Bold"/>
                <a:ea typeface="Sarabun Bold"/>
                <a:cs typeface="Sarabun Bold"/>
                <a:sym typeface="Sarabun Bold"/>
              </a:rPr>
              <a:t>hanyarak </a:t>
            </a:r>
          </a:p>
        </p:txBody>
      </p:sp>
      <p:sp>
        <p:nvSpPr>
          <p:cNvPr id="19" name="TextBox 19"/>
          <p:cNvSpPr txBox="1"/>
          <p:nvPr/>
        </p:nvSpPr>
        <p:spPr>
          <a:xfrm rot="-314414">
            <a:off x="11748967" y="6370409"/>
            <a:ext cx="2461313" cy="2190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832"/>
              </a:lnSpc>
            </a:pPr>
            <a:r>
              <a:rPr lang="en-US" sz="18541" b="1">
                <a:solidFill>
                  <a:srgbClr val="1E7A5F"/>
                </a:solidFill>
                <a:latin typeface="Cloud Soft Bold"/>
                <a:ea typeface="Cloud Soft Bold"/>
                <a:cs typeface="Cloud Soft Bold"/>
                <a:sym typeface="Cloud Soft Bold"/>
              </a:rPr>
              <a:t>H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3385934" y="6464916"/>
            <a:ext cx="3795332" cy="15204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22"/>
              </a:lnSpc>
              <a:spcBef>
                <a:spcPct val="0"/>
              </a:spcBef>
            </a:pPr>
            <a:r>
              <a:rPr lang="en-US" sz="8944" b="1">
                <a:solidFill>
                  <a:srgbClr val="000000"/>
                </a:solidFill>
                <a:latin typeface="Sarabun Bold"/>
                <a:ea typeface="Sarabun Bold"/>
                <a:cs typeface="Sarabun Bold"/>
                <a:sym typeface="Sarabun Bold"/>
              </a:rPr>
              <a:t>ospital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กำหนดเอง</PresentationFormat>
  <Paragraphs>13</Paragraphs>
  <Slides>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7</vt:i4>
      </vt:variant>
    </vt:vector>
  </HeadingPairs>
  <TitlesOfParts>
    <vt:vector size="13" baseType="lpstr">
      <vt:lpstr>Cloud Soft Bold</vt:lpstr>
      <vt:lpstr>Sarabun Bold</vt:lpstr>
      <vt:lpstr>Prompt Bold</vt:lpstr>
      <vt:lpstr>Arial</vt:lpstr>
      <vt:lpstr>Calibri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พาดหัวข่าวกรม</dc:title>
  <cp:lastModifiedBy>admin</cp:lastModifiedBy>
  <cp:revision>2</cp:revision>
  <dcterms:created xsi:type="dcterms:W3CDTF">2006-08-16T00:00:00Z</dcterms:created>
  <dcterms:modified xsi:type="dcterms:W3CDTF">2026-03-18T14:46:00Z</dcterms:modified>
  <dc:identifier>DAHDnTqwm0w</dc:identifier>
</cp:coreProperties>
</file>